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442" r:id="rId3"/>
    <p:sldId id="443" r:id="rId4"/>
    <p:sldId id="435" r:id="rId5"/>
    <p:sldId id="439" r:id="rId6"/>
    <p:sldId id="441" r:id="rId7"/>
    <p:sldId id="438" r:id="rId8"/>
    <p:sldId id="448" r:id="rId9"/>
    <p:sldId id="434" r:id="rId10"/>
    <p:sldId id="445" r:id="rId11"/>
    <p:sldId id="446" r:id="rId12"/>
    <p:sldId id="447" r:id="rId13"/>
    <p:sldId id="437" r:id="rId14"/>
    <p:sldId id="289" r:id="rId15"/>
  </p:sldIdLst>
  <p:sldSz cx="9144000" cy="5143500" type="screen16x9"/>
  <p:notesSz cx="9872663" cy="6797675"/>
  <p:embeddedFontLst>
    <p:embeddedFont>
      <p:font typeface="HY강M" panose="020B0600000101010101" charset="-127"/>
      <p:regular r:id="rId17"/>
    </p:embeddedFont>
    <p:embeddedFont>
      <p:font typeface="Yoon 윤고딕 520_TT" panose="020B0600000101010101" charset="-127"/>
      <p:regular r:id="rId18"/>
    </p:embeddedFont>
    <p:embeddedFont>
      <p:font typeface="Yoon 윤고딕 540_TT" panose="020B0600000101010101" charset="-127"/>
      <p:regular r:id="rId19"/>
    </p:embeddedFont>
    <p:embeddedFont>
      <p:font typeface="Yoon 윤명조 520_TT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한컴 윤고딕 250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33" d="100"/>
          <a:sy n="133" d="100"/>
        </p:scale>
        <p:origin x="516" y="114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hrehfdl/KB_Financial/tree/master/Financial%20Tweet%20Classificat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Lee.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J. H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Financial Tweets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8801" y="4146863"/>
            <a:ext cx="4966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</a:t>
            </a:r>
            <a:r>
              <a:rPr lang="ko-KR" altLang="en-US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금융 관련 트윗을 사용해 감정 분류 모델 만들기ㅣ</a:t>
            </a:r>
            <a:endParaRPr lang="ko-KR" altLang="en-US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4F7280A-A104-4088-A11E-3558C6CD2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31" y="1538679"/>
            <a:ext cx="5633939" cy="12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Text_to_vector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형태로 변환하기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352111" y="2339078"/>
            <a:ext cx="4439778" cy="15288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text_to_vector(train_x, test_x):</a:t>
            </a:r>
          </a:p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</a:t>
            </a:r>
            <a:r>
              <a:rPr lang="ko-KR" altLang="en-US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데이터 </a:t>
            </a: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BoW</a:t>
            </a:r>
            <a:r>
              <a:rPr lang="ko-KR" altLang="en-US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사용해서 변환하기</a:t>
            </a:r>
            <a:endParaRPr lang="en-US" altLang="ko-KR" sz="16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train_x, test_x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C042C7-3553-4CE0-B109-336046F58C1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638250-05C4-4A40-AA96-C82CA871E3B7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F59080-3094-42CE-9B3F-DE1156163D6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DAA097E-C31E-41E8-9429-5E60C2D9B11B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7588CFC-9EEF-462A-A88B-7A01B4CEE7E6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85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Build model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분류 모델 만들기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1355027" y="2411086"/>
            <a:ext cx="6433947" cy="15288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-윤고딕310" panose="02030504000101010101"/>
              </a:rPr>
              <a:t>def build_model(train_x, train_y):</a:t>
            </a:r>
          </a:p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-윤고딕310" panose="02030504000101010101"/>
              </a:rPr>
              <a:t>    Random</a:t>
            </a:r>
            <a:r>
              <a:rPr lang="ko-KR" altLang="en-US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-윤고딕310" panose="02030504000101010101"/>
              </a:rPr>
              <a:t> </a:t>
            </a: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-윤고딕310" panose="02030504000101010101"/>
              </a:rPr>
              <a:t>Forest</a:t>
            </a:r>
            <a:r>
              <a:rPr lang="ko-KR" altLang="en-US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-윤고딕310" panose="02030504000101010101"/>
              </a:rPr>
              <a:t> 과 같은 알고리즘을 사용해서 분류 모델 학습하기</a:t>
            </a:r>
            <a:endParaRPr lang="en-US" altLang="ko-KR" sz="16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6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-윤고딕310" panose="02030504000101010101"/>
              </a:rPr>
              <a:t>    return model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C042C7-3553-4CE0-B109-336046F58C1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638250-05C4-4A40-AA96-C82CA871E3B7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F59080-3094-42CE-9B3F-DE1156163D6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DAA097E-C31E-41E8-9429-5E60C2D9B11B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11B8CCF-9CCD-463B-B179-3C39C9897B2F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90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Evaluate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데이터를 적용해서 성능 평가하기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1757007" y="2398755"/>
            <a:ext cx="5629987" cy="15288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evaluate(test_x, test_y, model):</a:t>
            </a:r>
          </a:p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test</a:t>
            </a:r>
            <a:r>
              <a:rPr lang="ko-KR" altLang="en-US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데이터를 학습한 모델에 넣어서 예측하기</a:t>
            </a:r>
            <a:endParaRPr lang="en-US" altLang="ko-KR" sz="16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print(classification_report(test_y, pred_list))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C042C7-3553-4CE0-B109-336046F58C1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638250-05C4-4A40-AA96-C82CA871E3B7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F59080-3094-42CE-9B3F-DE1156163D6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DAA097E-C31E-41E8-9429-5E60C2D9B11B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2D5B0B4-9043-4F29-92C5-81B457E5533C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65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결과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1EEF3F-FD34-49B9-A1EE-0294A979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2217018"/>
            <a:ext cx="3286125" cy="18669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26AF47-0368-4216-BB5B-F28701AA5588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FB56F4-42E0-4292-A6C5-E16B2B29DEC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37A2F8-F1E0-4F38-85A7-F7FEFD07E40B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001EF95-D784-4049-8A9C-75C5A2CE153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49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목적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1054738" y="1779662"/>
            <a:ext cx="7034524" cy="28112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목표 </a:t>
            </a:r>
            <a:r>
              <a:rPr lang="en-US" altLang="ko-KR" sz="2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ko-KR" altLang="en-US" sz="2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금융 관련 트윗 데이터를 감정 분류 하기</a:t>
            </a:r>
            <a:endParaRPr lang="en-US" altLang="ko-KR" sz="2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입력 </a:t>
            </a:r>
            <a:r>
              <a:rPr lang="en-US" altLang="ko-KR" sz="2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affili manag group inc post q earn per share barrington research forecast amg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출력 </a:t>
            </a:r>
            <a:r>
              <a:rPr lang="en-US" altLang="ko-KR" sz="2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1 ( positive 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6253CC-6723-48A7-92ED-E3286D7DBA6C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2F9179-85CF-4A81-9CDF-95E374DE7E1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0F7694-09A6-43F4-8DDA-30441828F69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9F5ADFF-0D4B-4699-917F-38D65AE958C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47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때 해야 할 일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3263573" y="1491630"/>
            <a:ext cx="2616855" cy="33856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통계 분석 </a:t>
            </a:r>
            <a:r>
              <a:rPr lang="en-US" altLang="ko-KR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12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시각화하기</a:t>
            </a:r>
            <a:endParaRPr lang="en-US" altLang="ko-KR" sz="12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길이에 대한 통계값 구하기</a:t>
            </a:r>
            <a:endParaRPr lang="en-US" altLang="ko-KR" sz="12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텍스트를 </a:t>
            </a:r>
            <a:r>
              <a:rPr lang="en-US" altLang="ko-KR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WordColud</a:t>
            </a:r>
            <a:r>
              <a:rPr lang="ko-KR" altLang="en-US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12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알고리즘 구현 </a:t>
            </a:r>
            <a:r>
              <a:rPr lang="en-US" altLang="ko-KR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Load data </a:t>
            </a:r>
            <a:r>
              <a:rPr lang="ko-KR" altLang="en-US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2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Text to vector </a:t>
            </a:r>
            <a:r>
              <a:rPr lang="ko-KR" altLang="en-US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2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Build model </a:t>
            </a:r>
            <a:r>
              <a:rPr lang="ko-KR" altLang="en-US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2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Evaluate </a:t>
            </a:r>
            <a:r>
              <a:rPr lang="ko-KR" altLang="en-US" sz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2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910472-D8F4-4C4D-B5FC-4759BAF6ED6D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ACBD74-93A7-4C5E-A0CE-19E16170B36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6B953-4FBE-4873-9623-3C77187320E6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544CA5-9B92-46F6-BE52-DA18690A750D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48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 Analysis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016476"/>
              </p:ext>
            </p:extLst>
          </p:nvPr>
        </p:nvGraphicFramePr>
        <p:xfrm>
          <a:off x="2113280" y="2467342"/>
          <a:ext cx="4917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negative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neutral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positive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2326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15626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7644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272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1704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868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en-US" altLang="ko-KR" sz="800">
                <a:hlinkClick r:id="rId2"/>
              </a:rPr>
              <a:t>https://github.com/vhrehfdl/KB_Financial/tree/master/Financial%20Tweet%20Classification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3E1062-964E-471A-8112-0E75C6C984CC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D0E113-ADC6-4FDB-AC40-D1B3E73F4CF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0D4AAE-2AB1-4BF5-8DDE-66EA86B30DE1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EA3539B-AF1F-4226-806E-5E769D67FC91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 Analysis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sentiment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분포표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80C807-50EE-4B58-90B5-6CE4D480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70" y="1961081"/>
            <a:ext cx="5342659" cy="277090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75D51-EF42-4CCA-915A-6397CED1B1E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F094EB-B53A-46C9-AAF2-C3BFDF2E095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0DE4E9-5A7D-4999-98CE-93C4FA7DD1F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D53DF74-F7FC-499D-9D46-4AD378F949A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35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PLOT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길이에 대한 통계값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9CC504-CAB2-486A-AC84-79BA3893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2601069"/>
            <a:ext cx="2562225" cy="1266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80B5C4-C746-4394-98C0-D50F52595579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 Analysis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3FF7E4-D18F-4ABA-BE63-EF61607E39D3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8802A6-2921-43F8-86EB-FAEBB55CB69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1F0DC0-D18C-4AEB-ACF5-84B0CA7A1785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D63F30C-7972-46CA-9B15-C00BF987945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23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 Cloud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7B4785-E3CE-4BCC-B42D-B0C2AEE6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347" y="1707654"/>
            <a:ext cx="4187306" cy="31641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7B3965-CD79-482B-A884-092C9F86CDC2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 Analysis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C5139F-9FF5-4ED4-828E-C419411074C7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41DA80-702A-4FB5-A510-7F743F371205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00FD62-42FA-45DE-8F35-881264E325A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55D8B48-0CDC-43FB-85C7-3FBAFCAF9655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74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C042C7-3553-4CE0-B109-336046F58C1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638250-05C4-4A40-AA96-C82CA871E3B7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F59080-3094-42CE-9B3F-DE1156163D6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DAA097E-C31E-41E8-9429-5E60C2D9B11B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C677CA-01EE-4645-B6B4-9BBFC2638122}"/>
              </a:ext>
            </a:extLst>
          </p:cNvPr>
          <p:cNvSpPr/>
          <p:nvPr/>
        </p:nvSpPr>
        <p:spPr>
          <a:xfrm>
            <a:off x="2316036" y="1059582"/>
            <a:ext cx="4511929" cy="3870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불러오기 </a:t>
            </a:r>
            <a:r>
              <a:rPr lang="en-US" altLang="ko-KR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 Load Data )</a:t>
            </a:r>
            <a:endParaRPr lang="ko-KR" altLang="en-US" sz="1200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B038BB-830E-4201-A8A2-3C8FC01F8650}"/>
              </a:ext>
            </a:extLst>
          </p:cNvPr>
          <p:cNvSpPr/>
          <p:nvPr/>
        </p:nvSpPr>
        <p:spPr>
          <a:xfrm>
            <a:off x="2316847" y="1880933"/>
            <a:ext cx="4511929" cy="3870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전처리 </a:t>
            </a:r>
            <a:r>
              <a:rPr lang="en-US" altLang="ko-KR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 Data Preprocessing )</a:t>
            </a:r>
            <a:endParaRPr lang="ko-KR" altLang="en-US" sz="1200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9E33C3-7C3A-4CC9-BDDB-775A3B8E2F54}"/>
              </a:ext>
            </a:extLst>
          </p:cNvPr>
          <p:cNvSpPr/>
          <p:nvPr/>
        </p:nvSpPr>
        <p:spPr>
          <a:xfrm>
            <a:off x="2317983" y="2702284"/>
            <a:ext cx="4511929" cy="3870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텍스트 벡터 만들기 </a:t>
            </a:r>
            <a:r>
              <a:rPr lang="en-US" altLang="ko-KR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 Text to Vector )</a:t>
            </a:r>
            <a:endParaRPr lang="ko-KR" altLang="en-US" sz="1200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934872-8CD4-447B-A1E2-0CCBCC7C00E0}"/>
              </a:ext>
            </a:extLst>
          </p:cNvPr>
          <p:cNvSpPr/>
          <p:nvPr/>
        </p:nvSpPr>
        <p:spPr>
          <a:xfrm>
            <a:off x="2317821" y="3523635"/>
            <a:ext cx="4511929" cy="3870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모델 만들기 </a:t>
            </a:r>
            <a:r>
              <a:rPr lang="en-US" altLang="ko-KR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 Build Model )</a:t>
            </a:r>
            <a:endParaRPr lang="ko-KR" altLang="en-US" sz="1200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FA9E8E-E74F-4804-A65D-30AA5C4333E3}"/>
              </a:ext>
            </a:extLst>
          </p:cNvPr>
          <p:cNvSpPr/>
          <p:nvPr/>
        </p:nvSpPr>
        <p:spPr>
          <a:xfrm>
            <a:off x="2316036" y="4344985"/>
            <a:ext cx="4511929" cy="3870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평가 </a:t>
            </a:r>
            <a:r>
              <a:rPr lang="en-US" altLang="ko-KR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 Evaluate )</a:t>
            </a:r>
            <a:endParaRPr lang="ko-KR" altLang="en-US" sz="1200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7AED44-8780-4710-8E76-435983C43F34}"/>
              </a:ext>
            </a:extLst>
          </p:cNvPr>
          <p:cNvCxnSpPr>
            <a:stCxn id="2" idx="2"/>
            <a:endCxn id="22" idx="0"/>
          </p:cNvCxnSpPr>
          <p:nvPr/>
        </p:nvCxnSpPr>
        <p:spPr>
          <a:xfrm>
            <a:off x="4572001" y="1446587"/>
            <a:ext cx="811" cy="4343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2E3685-89DE-4AF5-B60F-B6D51EF339F9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4572812" y="2267938"/>
            <a:ext cx="1136" cy="4343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9C451B2-6078-484B-9E5B-9BC083CD4C85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573786" y="3117004"/>
            <a:ext cx="0" cy="4066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9BBC7A5-D760-4E9F-9AC2-BA701CB36BAE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4572001" y="3910640"/>
            <a:ext cx="1785" cy="43434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65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Load_data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불러오기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1408918" y="2067694"/>
            <a:ext cx="6326165" cy="226748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load_data(train_dir, test_dir):</a:t>
            </a:r>
          </a:p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</a:t>
            </a:r>
            <a:r>
              <a:rPr lang="fr-FR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= pd.read_csv(train_dir)</a:t>
            </a:r>
            <a:endParaRPr lang="en-US" altLang="ko-KR" sz="16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train_x = train["cleaned_tweets"].astype(str).to_list()</a:t>
            </a:r>
          </a:p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</a:t>
            </a:r>
            <a:r>
              <a:rPr lang="ko-KR" altLang="en-US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list </a:t>
            </a:r>
            <a:r>
              <a:rPr lang="ko-KR" altLang="en-US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형태로 불러오기</a:t>
            </a:r>
            <a:endParaRPr lang="en-US" altLang="ko-KR" sz="16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train_x, train_y, test_x, test_y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C042C7-3553-4CE0-B109-336046F58C1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638250-05C4-4A40-AA96-C82CA871E3B7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F59080-3094-42CE-9B3F-DE1156163D6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DAA097E-C31E-41E8-9429-5E60C2D9B11B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40131</TotalTime>
  <Words>565</Words>
  <Application>Microsoft Office PowerPoint</Application>
  <PresentationFormat>화면 슬라이드 쇼(16:9)</PresentationFormat>
  <Paragraphs>128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Yoon 윤고딕 540_TT</vt:lpstr>
      <vt:lpstr>Yoon 윤명조 520_TT</vt:lpstr>
      <vt:lpstr>맑은 고딕</vt:lpstr>
      <vt:lpstr>한컴 윤고딕 250</vt:lpstr>
      <vt:lpstr>Arial</vt:lpstr>
      <vt:lpstr>HY강M</vt:lpstr>
      <vt:lpstr>Yoon 윤고딕 520_TT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정훈 이</cp:lastModifiedBy>
  <cp:revision>588</cp:revision>
  <cp:lastPrinted>2019-03-13T04:17:53Z</cp:lastPrinted>
  <dcterms:created xsi:type="dcterms:W3CDTF">2014-11-02T09:10:55Z</dcterms:created>
  <dcterms:modified xsi:type="dcterms:W3CDTF">2019-10-11T15:36:04Z</dcterms:modified>
</cp:coreProperties>
</file>